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98" r:id="rId4"/>
    <p:sldMasterId id="2147483692" r:id="rId5"/>
    <p:sldMasterId id="2147483756" r:id="rId6"/>
  </p:sldMasterIdLst>
  <p:notesMasterIdLst>
    <p:notesMasterId r:id="rId8"/>
  </p:notesMasterIdLst>
  <p:handoutMasterIdLst>
    <p:handoutMasterId r:id="rId9"/>
  </p:handoutMasterIdLst>
  <p:sldIdLst>
    <p:sldId id="441" r:id="rId7"/>
  </p:sldIdLst>
  <p:sldSz cx="12192000" cy="6858000"/>
  <p:notesSz cx="9926638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>
          <p15:clr>
            <a:srgbClr val="A4A3A4"/>
          </p15:clr>
        </p15:guide>
        <p15:guide id="2" pos="312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173"/>
    <a:srgbClr val="006654"/>
    <a:srgbClr val="113A60"/>
    <a:srgbClr val="016357"/>
    <a:srgbClr val="001746"/>
    <a:srgbClr val="017567"/>
    <a:srgbClr val="007635"/>
    <a:srgbClr val="001C54"/>
    <a:srgbClr val="202661"/>
    <a:srgbClr val="3640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3" autoAdjust="0"/>
    <p:restoredTop sz="94645" autoAdjust="0"/>
  </p:normalViewPr>
  <p:slideViewPr>
    <p:cSldViewPr snapToGrid="0">
      <p:cViewPr varScale="1">
        <p:scale>
          <a:sx n="68" d="100"/>
          <a:sy n="68" d="100"/>
        </p:scale>
        <p:origin x="464" y="6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notesViewPr>
    <p:cSldViewPr snapToGrid="0">
      <p:cViewPr varScale="1">
        <p:scale>
          <a:sx n="143" d="100"/>
          <a:sy n="143" d="100"/>
        </p:scale>
        <p:origin x="-1832" y="-104"/>
      </p:cViewPr>
      <p:guideLst>
        <p:guide orient="horz" pos="2141"/>
        <p:guide pos="312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niz Aydemir" userId="efa1ae12-d8b7-4c81-9cff-680036715a9a" providerId="ADAL" clId="{6463A2C8-C2D1-4082-91A1-E23D1C2263FD}"/>
    <pc:docChg chg="modSld">
      <pc:chgData name="Deniz Aydemir" userId="efa1ae12-d8b7-4c81-9cff-680036715a9a" providerId="ADAL" clId="{6463A2C8-C2D1-4082-91A1-E23D1C2263FD}" dt="2020-03-20T12:35:01.320" v="0" actId="400"/>
      <pc:docMkLst>
        <pc:docMk/>
      </pc:docMkLst>
      <pc:sldChg chg="modSp mod">
        <pc:chgData name="Deniz Aydemir" userId="efa1ae12-d8b7-4c81-9cff-680036715a9a" providerId="ADAL" clId="{6463A2C8-C2D1-4082-91A1-E23D1C2263FD}" dt="2020-03-20T12:35:01.320" v="0" actId="400"/>
        <pc:sldMkLst>
          <pc:docMk/>
          <pc:sldMk cId="2510627918" sldId="441"/>
        </pc:sldMkLst>
        <pc:graphicFrameChg chg="modGraphic">
          <ac:chgData name="Deniz Aydemir" userId="efa1ae12-d8b7-4c81-9cff-680036715a9a" providerId="ADAL" clId="{6463A2C8-C2D1-4082-91A1-E23D1C2263FD}" dt="2020-03-20T12:35:01.320" v="0" actId="400"/>
          <ac:graphicFrameMkLst>
            <pc:docMk/>
            <pc:sldMk cId="2510627918" sldId="441"/>
            <ac:graphicFrameMk id="4" creationId="{00000000-0000-0000-0000-000000000000}"/>
          </ac:graphicFrameMkLst>
        </pc:graphicFrameChg>
      </pc:sldChg>
    </pc:docChg>
  </pc:docChgLst>
  <pc:docChgLst>
    <pc:chgData name="Deniz Aydemir" userId="efa1ae12-d8b7-4c81-9cff-680036715a9a" providerId="ADAL" clId="{0EE25A15-F2CB-4BED-9834-CC172564BC06}"/>
    <pc:docChg chg="custSel modSld">
      <pc:chgData name="Deniz Aydemir" userId="efa1ae12-d8b7-4c81-9cff-680036715a9a" providerId="ADAL" clId="{0EE25A15-F2CB-4BED-9834-CC172564BC06}" dt="2020-05-26T09:44:50.612" v="3" actId="207"/>
      <pc:docMkLst>
        <pc:docMk/>
      </pc:docMkLst>
      <pc:sldChg chg="modSp">
        <pc:chgData name="Deniz Aydemir" userId="efa1ae12-d8b7-4c81-9cff-680036715a9a" providerId="ADAL" clId="{0EE25A15-F2CB-4BED-9834-CC172564BC06}" dt="2020-05-26T09:44:50.612" v="3" actId="207"/>
        <pc:sldMkLst>
          <pc:docMk/>
          <pc:sldMk cId="2510627918" sldId="441"/>
        </pc:sldMkLst>
        <pc:graphicFrameChg chg="mod modGraphic">
          <ac:chgData name="Deniz Aydemir" userId="efa1ae12-d8b7-4c81-9cff-680036715a9a" providerId="ADAL" clId="{0EE25A15-F2CB-4BED-9834-CC172564BC06}" dt="2020-05-26T09:44:50.612" v="3" actId="207"/>
          <ac:graphicFrameMkLst>
            <pc:docMk/>
            <pc:sldMk cId="2510627918" sldId="441"/>
            <ac:graphicFrameMk id="4" creationId="{00000000-0000-0000-0000-000000000000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4106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2800" y="0"/>
            <a:ext cx="4301543" cy="34106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2A3EE131-D7AE-47FD-A14B-A4590389E309}" type="datetimeFigureOut">
              <a:rPr lang="en-GB" smtClean="0"/>
              <a:pPr/>
              <a:t>26/05/2020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456614"/>
            <a:ext cx="4301543" cy="34106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2800" y="6456614"/>
            <a:ext cx="4301543" cy="34106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AE2E2C6C-1A46-49B2-95A1-874E5B60CA1F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47168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625" cy="340265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1697" y="0"/>
            <a:ext cx="4302625" cy="340265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54F6B5D3-2AB1-4063-BA50-FEBA813E0814}" type="datetimeFigureOut">
              <a:rPr lang="en-GB" smtClean="0"/>
              <a:pPr/>
              <a:t>26/05/2020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49313"/>
            <a:ext cx="4075112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204" y="3271104"/>
            <a:ext cx="7942238" cy="2676455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7411"/>
            <a:ext cx="4302625" cy="340265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1697" y="6457411"/>
            <a:ext cx="4302625" cy="340265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777201BC-94E4-4101-962D-54511777D224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7234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s_European Brief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77564" y="2110710"/>
            <a:ext cx="10774041" cy="3184525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rgbClr val="008173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3600">
                <a:solidFill>
                  <a:srgbClr val="008173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3200">
                <a:solidFill>
                  <a:srgbClr val="008173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2800">
                <a:solidFill>
                  <a:srgbClr val="008173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2800">
                <a:solidFill>
                  <a:srgbClr val="008173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777564" y="272472"/>
            <a:ext cx="10773577" cy="1322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1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562737" indent="0">
              <a:buNone/>
              <a:defRPr/>
            </a:lvl2pPr>
            <a:lvl3pPr marL="1125472" indent="0">
              <a:buNone/>
              <a:defRPr/>
            </a:lvl3pPr>
            <a:lvl4pPr marL="1688207" indent="0">
              <a:buNone/>
              <a:defRPr/>
            </a:lvl4pPr>
            <a:lvl5pPr marL="2250944" indent="0">
              <a:buNone/>
              <a:defRPr/>
            </a:lvl5pPr>
          </a:lstStyle>
          <a:p>
            <a:pPr lvl="0"/>
            <a:r>
              <a:rPr lang="en-US" dirty="0"/>
              <a:t>Slide title goes here</a:t>
            </a:r>
            <a:br>
              <a:rPr lang="en-US" dirty="0"/>
            </a:br>
            <a:r>
              <a:rPr lang="en-US" dirty="0"/>
              <a:t>Max two lines</a:t>
            </a:r>
          </a:p>
        </p:txBody>
      </p:sp>
    </p:spTree>
    <p:extLst>
      <p:ext uri="{BB962C8B-B14F-4D97-AF65-F5344CB8AC3E}">
        <p14:creationId xmlns:p14="http://schemas.microsoft.com/office/powerpoint/2010/main" val="3587964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message_image_Synthesi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468000" y="36000"/>
            <a:ext cx="11246369" cy="67611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1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562737" indent="0">
              <a:buNone/>
              <a:defRPr/>
            </a:lvl2pPr>
            <a:lvl3pPr marL="1125472" indent="0">
              <a:buNone/>
              <a:defRPr/>
            </a:lvl3pPr>
            <a:lvl4pPr marL="1688207" indent="0">
              <a:buNone/>
              <a:defRPr/>
            </a:lvl4pPr>
            <a:lvl5pPr marL="2250944" indent="0">
              <a:buNone/>
              <a:defRPr/>
            </a:lvl5pPr>
          </a:lstStyle>
          <a:p>
            <a:pPr lvl="0"/>
            <a:r>
              <a:rPr lang="en-US" dirty="0"/>
              <a:t>Slide title goes here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68313" y="1431925"/>
            <a:ext cx="11245850" cy="3759200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rgbClr val="008173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3600">
                <a:solidFill>
                  <a:srgbClr val="008173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3200">
                <a:solidFill>
                  <a:srgbClr val="008173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2800">
                <a:solidFill>
                  <a:srgbClr val="008173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2800">
                <a:solidFill>
                  <a:srgbClr val="008173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598488" y="6250565"/>
            <a:ext cx="3683000" cy="2746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00">
                <a:solidFill>
                  <a:srgbClr val="008173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1000">
                <a:solidFill>
                  <a:srgbClr val="006654"/>
                </a:solidFill>
              </a:defRPr>
            </a:lvl2pPr>
            <a:lvl3pPr>
              <a:defRPr sz="1000">
                <a:solidFill>
                  <a:srgbClr val="006654"/>
                </a:solidFill>
              </a:defRPr>
            </a:lvl3pPr>
            <a:lvl4pPr>
              <a:defRPr sz="1000">
                <a:solidFill>
                  <a:srgbClr val="006654"/>
                </a:solidFill>
              </a:defRPr>
            </a:lvl4pPr>
            <a:lvl5pPr>
              <a:defRPr sz="1000">
                <a:solidFill>
                  <a:srgbClr val="006654"/>
                </a:solidFill>
              </a:defRPr>
            </a:lvl5pPr>
          </a:lstStyle>
          <a:p>
            <a:pPr lvl="0"/>
            <a:r>
              <a:rPr lang="en-US" dirty="0"/>
              <a:t>Source reference for illustration</a:t>
            </a:r>
          </a:p>
        </p:txBody>
      </p:sp>
    </p:spTree>
    <p:extLst>
      <p:ext uri="{BB962C8B-B14F-4D97-AF65-F5344CB8AC3E}">
        <p14:creationId xmlns:p14="http://schemas.microsoft.com/office/powerpoint/2010/main" val="2810682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key message_image_Synthesi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468000" y="36000"/>
            <a:ext cx="11246369" cy="67611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1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562737" indent="0">
              <a:buNone/>
              <a:defRPr/>
            </a:lvl2pPr>
            <a:lvl3pPr marL="1125472" indent="0">
              <a:buNone/>
              <a:defRPr/>
            </a:lvl3pPr>
            <a:lvl4pPr marL="1688207" indent="0">
              <a:buNone/>
              <a:defRPr/>
            </a:lvl4pPr>
            <a:lvl5pPr marL="2250944" indent="0">
              <a:buNone/>
              <a:defRPr/>
            </a:lvl5pPr>
          </a:lstStyle>
          <a:p>
            <a:pPr lvl="0"/>
            <a:r>
              <a:rPr lang="en-US" dirty="0"/>
              <a:t>Slide title goes here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68313" y="1431925"/>
            <a:ext cx="11245850" cy="3759200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rgbClr val="008173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3600">
                <a:solidFill>
                  <a:srgbClr val="008173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3200">
                <a:solidFill>
                  <a:srgbClr val="008173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2800">
                <a:solidFill>
                  <a:srgbClr val="008173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2800">
                <a:solidFill>
                  <a:srgbClr val="008173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598488" y="6250565"/>
            <a:ext cx="3683000" cy="2746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00">
                <a:solidFill>
                  <a:srgbClr val="008173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1000">
                <a:solidFill>
                  <a:srgbClr val="006654"/>
                </a:solidFill>
              </a:defRPr>
            </a:lvl2pPr>
            <a:lvl3pPr>
              <a:defRPr sz="1000">
                <a:solidFill>
                  <a:srgbClr val="006654"/>
                </a:solidFill>
              </a:defRPr>
            </a:lvl3pPr>
            <a:lvl4pPr>
              <a:defRPr sz="1000">
                <a:solidFill>
                  <a:srgbClr val="006654"/>
                </a:solidFill>
              </a:defRPr>
            </a:lvl4pPr>
            <a:lvl5pPr>
              <a:defRPr sz="1000">
                <a:solidFill>
                  <a:srgbClr val="006654"/>
                </a:solidFill>
              </a:defRPr>
            </a:lvl5pPr>
          </a:lstStyle>
          <a:p>
            <a:pPr lvl="0"/>
            <a:r>
              <a:rPr lang="en-US" dirty="0"/>
              <a:t>Source reference for illustration</a:t>
            </a:r>
          </a:p>
        </p:txBody>
      </p:sp>
    </p:spTree>
    <p:extLst>
      <p:ext uri="{BB962C8B-B14F-4D97-AF65-F5344CB8AC3E}">
        <p14:creationId xmlns:p14="http://schemas.microsoft.com/office/powerpoint/2010/main" val="1802592336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790732"/>
          </a:xfrm>
          <a:prstGeom prst="rect">
            <a:avLst/>
          </a:prstGeom>
          <a:solidFill>
            <a:srgbClr val="00817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15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4000" y="6228003"/>
            <a:ext cx="2160000" cy="434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8637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</p:sldLayoutIdLst>
  <p:hf hdr="0" ftr="0" dt="0"/>
  <p:txStyles>
    <p:titleStyle>
      <a:lvl1pPr algn="ctr" defTabSz="1125472" rtl="0" eaLnBrk="1" latinLnBrk="0" hangingPunct="1">
        <a:spcBef>
          <a:spcPct val="0"/>
        </a:spcBef>
        <a:buNone/>
        <a:defRPr sz="541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2051" indent="-422051" algn="l" defTabSz="1125472" rtl="0" eaLnBrk="1" latinLnBrk="0" hangingPunct="1">
        <a:spcBef>
          <a:spcPct val="20000"/>
        </a:spcBef>
        <a:buFont typeface="Arial" pitchFamily="34" charset="0"/>
        <a:buChar char="•"/>
        <a:defRPr sz="3939" kern="1200">
          <a:solidFill>
            <a:schemeClr val="tx1"/>
          </a:solidFill>
          <a:latin typeface="+mn-lt"/>
          <a:ea typeface="+mn-ea"/>
          <a:cs typeface="+mn-cs"/>
        </a:defRPr>
      </a:lvl1pPr>
      <a:lvl2pPr marL="914446" indent="-351710" algn="l" defTabSz="1125472" rtl="0" eaLnBrk="1" latinLnBrk="0" hangingPunct="1">
        <a:spcBef>
          <a:spcPct val="20000"/>
        </a:spcBef>
        <a:buFont typeface="Arial" pitchFamily="34" charset="0"/>
        <a:buChar char="–"/>
        <a:defRPr sz="3446" kern="1200">
          <a:solidFill>
            <a:schemeClr val="tx1"/>
          </a:solidFill>
          <a:latin typeface="+mn-lt"/>
          <a:ea typeface="+mn-ea"/>
          <a:cs typeface="+mn-cs"/>
        </a:defRPr>
      </a:lvl2pPr>
      <a:lvl3pPr marL="1406839" indent="-281368" algn="l" defTabSz="1125472" rtl="0" eaLnBrk="1" latinLnBrk="0" hangingPunct="1">
        <a:spcBef>
          <a:spcPct val="20000"/>
        </a:spcBef>
        <a:buFont typeface="Arial" pitchFamily="34" charset="0"/>
        <a:buChar char="•"/>
        <a:defRPr sz="2954" kern="1200">
          <a:solidFill>
            <a:schemeClr val="tx1"/>
          </a:solidFill>
          <a:latin typeface="+mn-lt"/>
          <a:ea typeface="+mn-ea"/>
          <a:cs typeface="+mn-cs"/>
        </a:defRPr>
      </a:lvl3pPr>
      <a:lvl4pPr marL="1969575" indent="-281368" algn="l" defTabSz="1125472" rtl="0" eaLnBrk="1" latinLnBrk="0" hangingPunct="1">
        <a:spcBef>
          <a:spcPct val="20000"/>
        </a:spcBef>
        <a:buFont typeface="Arial" pitchFamily="34" charset="0"/>
        <a:buChar char="–"/>
        <a:defRPr sz="2462" kern="1200">
          <a:solidFill>
            <a:schemeClr val="tx1"/>
          </a:solidFill>
          <a:latin typeface="+mn-lt"/>
          <a:ea typeface="+mn-ea"/>
          <a:cs typeface="+mn-cs"/>
        </a:defRPr>
      </a:lvl4pPr>
      <a:lvl5pPr marL="2532312" indent="-281368" algn="l" defTabSz="1125472" rtl="0" eaLnBrk="1" latinLnBrk="0" hangingPunct="1">
        <a:spcBef>
          <a:spcPct val="20000"/>
        </a:spcBef>
        <a:buFont typeface="Arial" pitchFamily="34" charset="0"/>
        <a:buChar char="»"/>
        <a:defRPr sz="2462" kern="1200">
          <a:solidFill>
            <a:schemeClr val="tx1"/>
          </a:solidFill>
          <a:latin typeface="+mn-lt"/>
          <a:ea typeface="+mn-ea"/>
          <a:cs typeface="+mn-cs"/>
        </a:defRPr>
      </a:lvl5pPr>
      <a:lvl6pPr marL="3095047" indent="-281368" algn="l" defTabSz="1125472" rtl="0" eaLnBrk="1" latinLnBrk="0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6pPr>
      <a:lvl7pPr marL="3657783" indent="-281368" algn="l" defTabSz="1125472" rtl="0" eaLnBrk="1" latinLnBrk="0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7pPr>
      <a:lvl8pPr marL="4220519" indent="-281368" algn="l" defTabSz="1125472" rtl="0" eaLnBrk="1" latinLnBrk="0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8pPr>
      <a:lvl9pPr marL="4783254" indent="-281368" algn="l" defTabSz="1125472" rtl="0" eaLnBrk="1" latinLnBrk="0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2547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1pPr>
      <a:lvl2pPr marL="562737" algn="l" defTabSz="112547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2pPr>
      <a:lvl3pPr marL="1125472" algn="l" defTabSz="112547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688207" algn="l" defTabSz="112547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4pPr>
      <a:lvl5pPr marL="2250944" algn="l" defTabSz="112547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5pPr>
      <a:lvl6pPr marL="2813679" algn="l" defTabSz="112547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6pPr>
      <a:lvl7pPr marL="3376415" algn="l" defTabSz="112547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7pPr>
      <a:lvl8pPr marL="3939151" algn="l" defTabSz="112547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8pPr>
      <a:lvl9pPr marL="4501886" algn="l" defTabSz="112547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hlinkClick r:id="" action="ppaction://noaction"/>
          </p:cNvPr>
          <p:cNvSpPr/>
          <p:nvPr userDrawn="1"/>
        </p:nvSpPr>
        <p:spPr>
          <a:xfrm>
            <a:off x="2344619" y="152400"/>
            <a:ext cx="885743" cy="2308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215" dirty="0"/>
          </a:p>
        </p:txBody>
      </p:sp>
      <p:sp>
        <p:nvSpPr>
          <p:cNvPr id="25" name="Rectangle 24"/>
          <p:cNvSpPr/>
          <p:nvPr userDrawn="1"/>
        </p:nvSpPr>
        <p:spPr>
          <a:xfrm>
            <a:off x="0" y="5"/>
            <a:ext cx="12192000" cy="778149"/>
          </a:xfrm>
          <a:prstGeom prst="rect">
            <a:avLst/>
          </a:prstGeom>
          <a:solidFill>
            <a:srgbClr val="00817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15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4000" y="6228003"/>
            <a:ext cx="2160000" cy="434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110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</p:sldLayoutIdLst>
  <p:hf hdr="0" ftr="0" dt="0"/>
  <p:txStyles>
    <p:titleStyle>
      <a:lvl1pPr algn="ctr" defTabSz="1125472" rtl="0" eaLnBrk="1" latinLnBrk="0" hangingPunct="1">
        <a:spcBef>
          <a:spcPct val="0"/>
        </a:spcBef>
        <a:buNone/>
        <a:defRPr sz="541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2051" indent="-422051" algn="l" defTabSz="1125472" rtl="0" eaLnBrk="1" latinLnBrk="0" hangingPunct="1">
        <a:spcBef>
          <a:spcPct val="20000"/>
        </a:spcBef>
        <a:buFont typeface="Arial" pitchFamily="34" charset="0"/>
        <a:buChar char="•"/>
        <a:defRPr sz="3939" kern="1200">
          <a:solidFill>
            <a:schemeClr val="tx1"/>
          </a:solidFill>
          <a:latin typeface="+mn-lt"/>
          <a:ea typeface="+mn-ea"/>
          <a:cs typeface="+mn-cs"/>
        </a:defRPr>
      </a:lvl1pPr>
      <a:lvl2pPr marL="914446" indent="-351710" algn="l" defTabSz="1125472" rtl="0" eaLnBrk="1" latinLnBrk="0" hangingPunct="1">
        <a:spcBef>
          <a:spcPct val="20000"/>
        </a:spcBef>
        <a:buFont typeface="Arial" pitchFamily="34" charset="0"/>
        <a:buChar char="–"/>
        <a:defRPr sz="3446" kern="1200">
          <a:solidFill>
            <a:schemeClr val="tx1"/>
          </a:solidFill>
          <a:latin typeface="+mn-lt"/>
          <a:ea typeface="+mn-ea"/>
          <a:cs typeface="+mn-cs"/>
        </a:defRPr>
      </a:lvl2pPr>
      <a:lvl3pPr marL="1406839" indent="-281368" algn="l" defTabSz="1125472" rtl="0" eaLnBrk="1" latinLnBrk="0" hangingPunct="1">
        <a:spcBef>
          <a:spcPct val="20000"/>
        </a:spcBef>
        <a:buFont typeface="Arial" pitchFamily="34" charset="0"/>
        <a:buChar char="•"/>
        <a:defRPr sz="2954" kern="1200">
          <a:solidFill>
            <a:schemeClr val="tx1"/>
          </a:solidFill>
          <a:latin typeface="+mn-lt"/>
          <a:ea typeface="+mn-ea"/>
          <a:cs typeface="+mn-cs"/>
        </a:defRPr>
      </a:lvl3pPr>
      <a:lvl4pPr marL="1969575" indent="-281368" algn="l" defTabSz="1125472" rtl="0" eaLnBrk="1" latinLnBrk="0" hangingPunct="1">
        <a:spcBef>
          <a:spcPct val="20000"/>
        </a:spcBef>
        <a:buFont typeface="Arial" pitchFamily="34" charset="0"/>
        <a:buChar char="–"/>
        <a:defRPr sz="2462" kern="1200">
          <a:solidFill>
            <a:schemeClr val="tx1"/>
          </a:solidFill>
          <a:latin typeface="+mn-lt"/>
          <a:ea typeface="+mn-ea"/>
          <a:cs typeface="+mn-cs"/>
        </a:defRPr>
      </a:lvl4pPr>
      <a:lvl5pPr marL="2532312" indent="-281368" algn="l" defTabSz="1125472" rtl="0" eaLnBrk="1" latinLnBrk="0" hangingPunct="1">
        <a:spcBef>
          <a:spcPct val="20000"/>
        </a:spcBef>
        <a:buFont typeface="Arial" pitchFamily="34" charset="0"/>
        <a:buChar char="»"/>
        <a:defRPr sz="2462" kern="1200">
          <a:solidFill>
            <a:schemeClr val="tx1"/>
          </a:solidFill>
          <a:latin typeface="+mn-lt"/>
          <a:ea typeface="+mn-ea"/>
          <a:cs typeface="+mn-cs"/>
        </a:defRPr>
      </a:lvl5pPr>
      <a:lvl6pPr marL="3095047" indent="-281368" algn="l" defTabSz="1125472" rtl="0" eaLnBrk="1" latinLnBrk="0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6pPr>
      <a:lvl7pPr marL="3657783" indent="-281368" algn="l" defTabSz="1125472" rtl="0" eaLnBrk="1" latinLnBrk="0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7pPr>
      <a:lvl8pPr marL="4220519" indent="-281368" algn="l" defTabSz="1125472" rtl="0" eaLnBrk="1" latinLnBrk="0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8pPr>
      <a:lvl9pPr marL="4783254" indent="-281368" algn="l" defTabSz="1125472" rtl="0" eaLnBrk="1" latinLnBrk="0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2547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1pPr>
      <a:lvl2pPr marL="562737" algn="l" defTabSz="112547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2pPr>
      <a:lvl3pPr marL="1125472" algn="l" defTabSz="112547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688207" algn="l" defTabSz="112547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4pPr>
      <a:lvl5pPr marL="2250944" algn="l" defTabSz="112547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5pPr>
      <a:lvl6pPr marL="2813679" algn="l" defTabSz="112547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6pPr>
      <a:lvl7pPr marL="3376415" algn="l" defTabSz="112547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7pPr>
      <a:lvl8pPr marL="3939151" algn="l" defTabSz="112547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8pPr>
      <a:lvl9pPr marL="4501886" algn="l" defTabSz="112547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hlinkClick r:id="" action="ppaction://noaction"/>
          </p:cNvPr>
          <p:cNvSpPr/>
          <p:nvPr userDrawn="1"/>
        </p:nvSpPr>
        <p:spPr>
          <a:xfrm>
            <a:off x="2344619" y="152400"/>
            <a:ext cx="885743" cy="2308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25" name="Rectangle 24"/>
          <p:cNvSpPr/>
          <p:nvPr userDrawn="1"/>
        </p:nvSpPr>
        <p:spPr>
          <a:xfrm>
            <a:off x="0" y="5"/>
            <a:ext cx="12192000" cy="778149"/>
          </a:xfrm>
          <a:prstGeom prst="rect">
            <a:avLst/>
          </a:prstGeom>
          <a:solidFill>
            <a:srgbClr val="00665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pic>
        <p:nvPicPr>
          <p:cNvPr id="26" name="Picture 9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0307" y="6228000"/>
            <a:ext cx="2658462" cy="434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4854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</p:sldLayoutIdLst>
  <p:hf hdr="0" ftr="0" dt="0"/>
  <p:txStyles>
    <p:titleStyle>
      <a:lvl1pPr algn="ctr" defTabSz="914423" rtl="0" eaLnBrk="1" latinLnBrk="0" hangingPunct="1">
        <a:spcBef>
          <a:spcPct val="0"/>
        </a:spcBef>
        <a:buNone/>
        <a:defRPr sz="440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8" indent="-342908" algn="l" defTabSz="914423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69" indent="-285757" algn="l" defTabSz="914423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8" indent="-228606" algn="l" defTabSz="914423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40" indent="-228606" algn="l" defTabSz="91442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52" indent="-228606" algn="l" defTabSz="91442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63" indent="-228606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4" indent="-228606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6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6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6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rod.eionet.europa.eu/obligations/367" TargetMode="External"/><Relationship Id="rId3" Type="http://schemas.openxmlformats.org/officeDocument/2006/relationships/hyperlink" Target="http://rod.eionet.europa.eu/obligations/611" TargetMode="External"/><Relationship Id="rId7" Type="http://schemas.openxmlformats.org/officeDocument/2006/relationships/hyperlink" Target="http://rod.eionet.europa.eu/obligations/696" TargetMode="External"/><Relationship Id="rId2" Type="http://schemas.openxmlformats.org/officeDocument/2006/relationships/hyperlink" Target="http://rod.eionet.europa.eu/obligations/702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rod.eionet.europa.eu/obligations/32" TargetMode="External"/><Relationship Id="rId11" Type="http://schemas.openxmlformats.org/officeDocument/2006/relationships/hyperlink" Target="http://rod.eionet.europa.eu/obligations/171" TargetMode="External"/><Relationship Id="rId5" Type="http://schemas.openxmlformats.org/officeDocument/2006/relationships/hyperlink" Target="https://rod.eionet.europa.eu/obligations/783" TargetMode="External"/><Relationship Id="rId10" Type="http://schemas.openxmlformats.org/officeDocument/2006/relationships/hyperlink" Target="http://rod.eionet.europa.eu/obligations/369" TargetMode="External"/><Relationship Id="rId4" Type="http://schemas.openxmlformats.org/officeDocument/2006/relationships/hyperlink" Target="http://rod.eionet.europa.eu/obligations/531" TargetMode="External"/><Relationship Id="rId9" Type="http://schemas.openxmlformats.org/officeDocument/2006/relationships/hyperlink" Target="https://rod.eionet.europa.eu/obligations/726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a-DK"/>
              <a:t>Reportnet 3.0 - Pilots </a:t>
            </a:r>
            <a:r>
              <a:rPr lang="da-DK" dirty="0"/>
              <a:t>overview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639092714"/>
              </p:ext>
            </p:extLst>
          </p:nvPr>
        </p:nvGraphicFramePr>
        <p:xfrm>
          <a:off x="706583" y="1138844"/>
          <a:ext cx="11007787" cy="5430350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2514115">
                  <a:extLst>
                    <a:ext uri="{9D8B030D-6E8A-4147-A177-3AD203B41FA5}">
                      <a16:colId xmlns:a16="http://schemas.microsoft.com/office/drawing/2014/main" val="1897189234"/>
                    </a:ext>
                  </a:extLst>
                </a:gridCol>
                <a:gridCol w="2723895">
                  <a:extLst>
                    <a:ext uri="{9D8B030D-6E8A-4147-A177-3AD203B41FA5}">
                      <a16:colId xmlns:a16="http://schemas.microsoft.com/office/drawing/2014/main" val="54992067"/>
                    </a:ext>
                  </a:extLst>
                </a:gridCol>
                <a:gridCol w="1613195">
                  <a:extLst>
                    <a:ext uri="{9D8B030D-6E8A-4147-A177-3AD203B41FA5}">
                      <a16:colId xmlns:a16="http://schemas.microsoft.com/office/drawing/2014/main" val="1114544732"/>
                    </a:ext>
                  </a:extLst>
                </a:gridCol>
                <a:gridCol w="2330353">
                  <a:extLst>
                    <a:ext uri="{9D8B030D-6E8A-4147-A177-3AD203B41FA5}">
                      <a16:colId xmlns:a16="http://schemas.microsoft.com/office/drawing/2014/main" val="4157870985"/>
                    </a:ext>
                  </a:extLst>
                </a:gridCol>
                <a:gridCol w="1826229">
                  <a:extLst>
                    <a:ext uri="{9D8B030D-6E8A-4147-A177-3AD203B41FA5}">
                      <a16:colId xmlns:a16="http://schemas.microsoft.com/office/drawing/2014/main" val="576179945"/>
                    </a:ext>
                  </a:extLst>
                </a:gridCol>
              </a:tblGrid>
              <a:tr h="2501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200">
                          <a:effectLst/>
                        </a:rPr>
                        <a:t>Instrument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34691" marR="346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Pilot data flow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34691" marR="346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Reporting frequency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34691" marR="346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Pilot target date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34691" marR="346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Pilot scenario ambition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34691" marR="34691" marT="0" marB="0" anchor="ctr"/>
                </a:tc>
                <a:extLst>
                  <a:ext uri="{0D108BD9-81ED-4DB2-BD59-A6C34878D82A}">
                    <a16:rowId xmlns:a16="http://schemas.microsoft.com/office/drawing/2014/main" val="454014299"/>
                  </a:ext>
                </a:extLst>
              </a:tr>
              <a:tr h="42494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Greenhouse gas Monitoring Mechanism Regulation (MMR)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34691" marR="34691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200" u="sng" dirty="0">
                          <a:effectLst/>
                          <a:hlinkClick r:id="rId2"/>
                        </a:rPr>
                        <a:t>Approximated Greenhouse gas inventories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34691" marR="346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Annual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34691" marR="346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31/07/2020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34691" marR="34691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2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Volunteer test on 3.0 - Deliver on 2.0</a:t>
                      </a:r>
                    </a:p>
                  </a:txBody>
                  <a:tcPr marL="34691" marR="34691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537835"/>
                  </a:ext>
                </a:extLst>
              </a:tr>
              <a:tr h="46685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Marine Strategy Framework Directive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34691" marR="34691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200" u="sng" dirty="0">
                          <a:effectLst/>
                          <a:hlinkClick r:id="rId3"/>
                        </a:rPr>
                        <a:t>MSFD monitoring programmes (Art. 11)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34691" marR="346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6-yearly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34691" marR="346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15/10/2020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34691" marR="34691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2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Volunteer test on 3.0 - Deliver on 2.0</a:t>
                      </a:r>
                    </a:p>
                  </a:txBody>
                  <a:tcPr marL="34691" marR="34691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0466188"/>
                  </a:ext>
                </a:extLst>
              </a:tr>
              <a:tr h="64580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Bathing Water Directive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34691" marR="34691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200" u="sng">
                          <a:effectLst/>
                          <a:hlinkClick r:id="rId4"/>
                        </a:rPr>
                        <a:t>Bathing Water Directive - Monitoring and Classification of Bathing Waters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34691" marR="346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Annual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34691" marR="346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31/12/2020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34691" marR="346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  <a:effectLst/>
                        </a:rPr>
                        <a:t>Deliver on 2.0 or 3.0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34691" marR="34691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1018392"/>
                  </a:ext>
                </a:extLst>
              </a:tr>
              <a:tr h="47062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200" strike="sngStrike" dirty="0">
                          <a:effectLst/>
                        </a:rPr>
                        <a:t>Mercury Regulation</a:t>
                      </a:r>
                      <a:endParaRPr lang="en-GB" sz="1400" strike="sngStrike" dirty="0">
                        <a:effectLst/>
                        <a:latin typeface="Calibri" panose="020F0502020204030204" pitchFamily="34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34691" marR="34691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200" u="sng" strike="sngStrike" dirty="0">
                          <a:effectLst/>
                          <a:hlinkClick r:id="rId5"/>
                        </a:rPr>
                        <a:t>Regulation (EU) 2017/852 on mercury</a:t>
                      </a:r>
                      <a:endParaRPr lang="en-GB" sz="1400" strike="sngStrike" dirty="0">
                        <a:effectLst/>
                        <a:latin typeface="Calibri" panose="020F0502020204030204" pitchFamily="34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34691" marR="346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200" strike="sngStrike" dirty="0">
                          <a:effectLst/>
                        </a:rPr>
                        <a:t>Annual</a:t>
                      </a:r>
                      <a:endParaRPr lang="en-GB" sz="1400" strike="sngStrike" dirty="0">
                        <a:effectLst/>
                        <a:latin typeface="Calibri" panose="020F0502020204030204" pitchFamily="34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34691" marR="346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200" strike="sngStrike" dirty="0">
                          <a:effectLst/>
                        </a:rPr>
                        <a:t>01/01/2021</a:t>
                      </a:r>
                      <a:endParaRPr lang="en-GB" sz="1400" strike="sngStrike" dirty="0">
                        <a:effectLst/>
                        <a:latin typeface="Calibri" panose="020F0502020204030204" pitchFamily="34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34691" marR="346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da-DK" sz="14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ヒラギノ角ゴ Pro W3"/>
                          <a:cs typeface="Times New Roman" panose="02020603050405020304" pitchFamily="18" charset="0"/>
                        </a:rPr>
                        <a:t>[REMOVED]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34691" marR="34691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3306115"/>
                  </a:ext>
                </a:extLst>
              </a:tr>
              <a:tr h="37717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EEA AWP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34691" marR="34691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200" u="sng">
                          <a:effectLst/>
                          <a:hlinkClick r:id="rId6"/>
                        </a:rPr>
                        <a:t>Nationally designated areas (CDDA)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34691" marR="346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Annual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34691" marR="346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15/03/2021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34691" marR="346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  <a:effectLst/>
                        </a:rPr>
                        <a:t>Deliver on 2.0 or 3.0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34691" marR="34691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6104812"/>
                  </a:ext>
                </a:extLst>
              </a:tr>
              <a:tr h="59006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Greenhouse gas Monitoring Mechanism Regulation (MMR)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34691" marR="34691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200" u="sng">
                          <a:effectLst/>
                          <a:hlinkClick r:id="rId7"/>
                        </a:rPr>
                        <a:t>National policies and measures (climate change mitigation)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34691" marR="346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2-yearly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34691" marR="346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15/03/2021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34691" marR="346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  <a:effectLst/>
                        </a:rPr>
                        <a:t>Deliver on 3.0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34691" marR="34691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5183487"/>
                  </a:ext>
                </a:extLst>
              </a:tr>
              <a:tr h="47104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Environmental Noise Directive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34691" marR="34691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200" u="sng">
                          <a:effectLst/>
                          <a:hlinkClick r:id="rId8"/>
                        </a:rPr>
                        <a:t>Report on all major roads, railways, airports and agglomerations (DF1 and DF5)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34691" marR="346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5-yearly [continuous reporting]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34691" marR="346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30/06/2021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34691" marR="346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  <a:effectLst/>
                        </a:rPr>
                        <a:t>Deliver on 3.0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34691" marR="34691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9766438"/>
                  </a:ext>
                </a:extLst>
              </a:tr>
              <a:tr h="35244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200" strike="sngStrike" dirty="0">
                          <a:effectLst/>
                        </a:rPr>
                        <a:t>Medium Combustion Plants (MCP) Directive</a:t>
                      </a:r>
                      <a:endParaRPr lang="en-GB" sz="1400" strike="sngStrike" dirty="0">
                        <a:effectLst/>
                        <a:latin typeface="Calibri" panose="020F0502020204030204" pitchFamily="34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34691" marR="3469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200" u="sng" strike="sngStrike" dirty="0">
                          <a:effectLst/>
                          <a:hlinkClick r:id="rId9"/>
                        </a:rPr>
                        <a:t>Annual CO emissions and concentration of CO emissions from MCPs</a:t>
                      </a:r>
                      <a:endParaRPr lang="en-GB" sz="1400" strike="sngStrike" dirty="0">
                        <a:effectLst/>
                        <a:latin typeface="Calibri" panose="020F0502020204030204" pitchFamily="34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34691" marR="346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200" strike="sngStrike" dirty="0">
                          <a:effectLst/>
                        </a:rPr>
                        <a:t>TBD</a:t>
                      </a:r>
                      <a:endParaRPr lang="en-GB" sz="1400" strike="sngStrike" dirty="0">
                        <a:effectLst/>
                        <a:latin typeface="Calibri" panose="020F0502020204030204" pitchFamily="34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34691" marR="346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200" strike="sngStrike" dirty="0">
                          <a:effectLst/>
                        </a:rPr>
                        <a:t>01/07/2021</a:t>
                      </a:r>
                      <a:endParaRPr lang="en-GB" sz="1400" strike="sngStrike" dirty="0">
                        <a:effectLst/>
                        <a:latin typeface="Calibri" panose="020F0502020204030204" pitchFamily="34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34691" marR="346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da-DK" sz="14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ヒラギノ角ゴ Pro W3"/>
                          <a:cs typeface="Times New Roman" panose="02020603050405020304" pitchFamily="18" charset="0"/>
                        </a:rPr>
                        <a:t>[REMOVED]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34691" marR="34691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0464226"/>
                  </a:ext>
                </a:extLst>
              </a:tr>
              <a:tr h="35244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Environmental Noise Directive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34691" marR="34691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200" u="sng">
                          <a:effectLst/>
                          <a:hlinkClick r:id="rId10"/>
                        </a:rPr>
                        <a:t>Strategic noise maps  (DF 4 and DF 8)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34691" marR="346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5-yearly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34691" marR="346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31/12/2022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34691" marR="346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  <a:effectLst/>
                        </a:rPr>
                        <a:t>Deliver on 3.0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34691" marR="34691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3735182"/>
                  </a:ext>
                </a:extLst>
              </a:tr>
              <a:tr h="50289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New Drinking Water Directive (consolidated)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34691" marR="34691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200" u="sng">
                          <a:effectLst/>
                          <a:hlinkClick r:id="rId11"/>
                        </a:rPr>
                        <a:t>Drinking Water Directive - Report on Quality of Water for Human Consumption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34691" marR="346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TBD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34691" marR="346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TBD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34691" marR="346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  <a:effectLst/>
                        </a:rPr>
                        <a:t>Deliver on 3.0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34691" marR="34691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62295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0627918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9_Sections">
  <a:themeElements>
    <a:clrScheme name="Personnalisée 3">
      <a:dk1>
        <a:srgbClr val="113A6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penSans">
      <a:majorFont>
        <a:latin typeface="Open Sans Semi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7" id="{DC89D3CE-1FB7-4CC2-9FBC-E03F169B1CFE}" vid="{F8D52084-3D89-4E63-8265-F9144E68BC65}"/>
    </a:ext>
  </a:extLst>
</a:theme>
</file>

<file path=ppt/theme/theme2.xml><?xml version="1.0" encoding="utf-8"?>
<a:theme xmlns:a="http://schemas.openxmlformats.org/drawingml/2006/main" name="16_Section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penSans">
      <a:majorFont>
        <a:latin typeface="Open Sans Semi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7" id="{DC89D3CE-1FB7-4CC2-9FBC-E03F169B1CFE}" vid="{8C659757-0613-4CCF-8B34-A28D77F999BE}"/>
    </a:ext>
  </a:extLst>
</a:theme>
</file>

<file path=ppt/theme/theme3.xml><?xml version="1.0" encoding="utf-8"?>
<a:theme xmlns:a="http://schemas.openxmlformats.org/drawingml/2006/main" name="20_Section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penSans">
      <a:majorFont>
        <a:latin typeface="Open Sans Semi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EA_PPT_template_2_2015_4x3_format [Read-Only]" id="{E0C218DD-5E1F-42BA-A1AD-D0FF7C3402A5}" vid="{E8400FEF-6AB1-4311-90B4-5C6FACAF02B8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32F2E58721593468A54D83115094A4E" ma:contentTypeVersion="13" ma:contentTypeDescription="Create a new document." ma:contentTypeScope="" ma:versionID="fe876a93f931404be6f513e5010ccb90">
  <xsd:schema xmlns:xsd="http://www.w3.org/2001/XMLSchema" xmlns:xs="http://www.w3.org/2001/XMLSchema" xmlns:p="http://schemas.microsoft.com/office/2006/metadata/properties" xmlns:ns3="589f18b5-989e-4c9b-9b5a-52b777894674" xmlns:ns4="46d51d26-031b-4872-9b11-b2c12a9a6356" targetNamespace="http://schemas.microsoft.com/office/2006/metadata/properties" ma:root="true" ma:fieldsID="435f2002d3b9e54a9d350b6d16b9050c" ns3:_="" ns4:_="">
    <xsd:import namespace="589f18b5-989e-4c9b-9b5a-52b777894674"/>
    <xsd:import namespace="46d51d26-031b-4872-9b11-b2c12a9a6356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ServiceDateTaken" minOccurs="0"/>
                <xsd:element ref="ns4:MediaServiceLocatio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9f18b5-989e-4c9b-9b5a-52b77789467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d51d26-031b-4872-9b11-b2c12a9a635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5B04239-012F-4C0F-8D73-11766095369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89f18b5-989e-4c9b-9b5a-52b777894674"/>
    <ds:schemaRef ds:uri="46d51d26-031b-4872-9b11-b2c12a9a635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6DC533C-BA6B-4C27-B733-D63D8FEFC56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F6322F7-586D-4514-BB63-39C53FAE6183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2006/metadata/properties"/>
    <ds:schemaRef ds:uri="46d51d26-031b-4872-9b11-b2c12a9a6356"/>
    <ds:schemaRef ds:uri="http://www.w3.org/XML/1998/namespace"/>
    <ds:schemaRef ds:uri="589f18b5-989e-4c9b-9b5a-52b777894674"/>
    <ds:schemaRef ds:uri="http://purl.org/dc/terms/"/>
    <ds:schemaRef ds:uri="http://purl.org/dc/dcmitype/"/>
    <ds:schemaRef ds:uri="http://purl.org/dc/elements/1.1/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16x9 White Background Template 2</Template>
  <TotalTime>1</TotalTime>
  <Words>224</Words>
  <Application>Microsoft Office PowerPoint</Application>
  <PresentationFormat>Widescreen</PresentationFormat>
  <Paragraphs>56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Open Sans</vt:lpstr>
      <vt:lpstr>Times New Roman</vt:lpstr>
      <vt:lpstr>ヒラギノ角ゴ Pro W3</vt:lpstr>
      <vt:lpstr>19_Sections</vt:lpstr>
      <vt:lpstr>16_Sections</vt:lpstr>
      <vt:lpstr>20_Sections</vt:lpstr>
      <vt:lpstr>PowerPoint Presentation</vt:lpstr>
    </vt:vector>
  </TitlesOfParts>
  <Manager/>
  <Company>European Environment Agency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Deniz Aydemir</dc:creator>
  <cp:keywords/>
  <dc:description/>
  <cp:lastModifiedBy>Deniz Aydemir</cp:lastModifiedBy>
  <cp:revision>1</cp:revision>
  <cp:lastPrinted>2015-02-09T14:13:52Z</cp:lastPrinted>
  <dcterms:created xsi:type="dcterms:W3CDTF">2020-02-13T10:47:47Z</dcterms:created>
  <dcterms:modified xsi:type="dcterms:W3CDTF">2020-05-26T09:44:54Z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0x010100332F2E58721593468A54D83115094A4E</vt:lpwstr>
  </property>
</Properties>
</file>